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5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76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540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338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45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998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01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25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07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769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96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803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4FF87-F2F2-4FE0-8D98-3C9E77D62472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C5849-6BDC-4973-BD6B-2DDE93580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28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09182"/>
            <a:ext cx="12192000" cy="649408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Je me suis foulé(e) le poignet.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Je me suis cassé(e) la jambe.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J’éternue.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J’ai de la fièvre.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Je tousse beaucoup.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Je me suis brulé(e) la main.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J’ai mal dormi.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J’ai mal au dos.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J’ai mal au cœur.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J’ai le nez qui coule.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Je me suis coupé le doigt.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Je me suis foulé(e) la cheville.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Je me suis cassé(e) le bras.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J’ai mal aux cheveux.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Le dentiste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3200" dirty="0" smtClean="0"/>
              <a:t>Le médecin</a:t>
            </a:r>
          </a:p>
          <a:p>
            <a:pPr marL="342900" indent="-342900">
              <a:buFont typeface="+mj-lt"/>
              <a:buAutoNum type="arabicPeriod"/>
            </a:pP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93526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eviews.123rf.com/images/teamarbeit/teamarbeit0802/teamarbeit080200327/2595506-Thumb-from-a-cut-and-bloody-finger-on-bright-Background--Stock-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828" y="138680"/>
            <a:ext cx="8753475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975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lbdlivingbeyonddiagnosis.com/uploads/3/5/8/4/3584158/7961412.jpg?14281627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560" y="0"/>
            <a:ext cx="4975983" cy="697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687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personal.psu.edu/afr3/blogs/siowfa13/yawn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321" y="192419"/>
            <a:ext cx="4443720" cy="666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912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edc2.healthtap.com/ht-staging/user_answer/reference_image/12214/large/Broken_Arm.jpeg?13866711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841" y="765633"/>
            <a:ext cx="7801070" cy="520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03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e04.deviantart.net/6680/th/pre/i/2013/111/3/b/sprained_my_wrist____by_warriorgingerclaw-d62kdp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629" y="507170"/>
            <a:ext cx="4352925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3136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delsym.com/media/252012/Caring-forCough_74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569" y="1392071"/>
            <a:ext cx="7048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373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laydate.com/wp-content/uploads/2010/09/pd-article-nause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466" y="518378"/>
            <a:ext cx="5412712" cy="541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335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hamsnetwork.org/images/hango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580" y="786842"/>
            <a:ext cx="6804783" cy="518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118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ulaskirangers.com/wp-content/uploads/2015/11/woman-dentist-teet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424" y="294044"/>
            <a:ext cx="6149690" cy="614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178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ourtneyoutloud.files.wordpress.com/2010/12/bur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050" y="589057"/>
            <a:ext cx="4810125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02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aworkouts.com/wp-content/uploads/2013/05/Compress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309" y="520818"/>
            <a:ext cx="6143625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632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dn2.kevinmd.com/blog/wp-content/uploads/shutterstock_1074005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101" y="815406"/>
            <a:ext cx="9525000" cy="553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447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edflicks.com/wp-content/uploads/2014/07/You-Can-Conquer-Your-Back-Pain-With-These-Ti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691" y="643647"/>
            <a:ext cx="8743950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373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zumio-superlutein.com/wp-content/uploads/2015/05/sick-child-in-bed-with-tempera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605" y="150995"/>
            <a:ext cx="6490885" cy="633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294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aarambhlife.com/wp-content/uploads/2015/09/meysenAV_snee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217" y="631089"/>
            <a:ext cx="7077738" cy="53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099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pamf.org/findadoctor/feature-locati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942" y="832515"/>
            <a:ext cx="7600988" cy="462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540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87</Words>
  <Application>Microsoft Office PowerPoint</Application>
  <PresentationFormat>Widescreen</PresentationFormat>
  <Paragraphs>16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2016-01-19T12:20:30Z</dcterms:created>
  <dcterms:modified xsi:type="dcterms:W3CDTF">2016-01-19T12:27:24Z</dcterms:modified>
</cp:coreProperties>
</file>